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5" r:id="rId8"/>
    <p:sldId id="264" r:id="rId9"/>
    <p:sldId id="261" r:id="rId10"/>
    <p:sldId id="272" r:id="rId11"/>
    <p:sldId id="273" r:id="rId12"/>
    <p:sldId id="266" r:id="rId13"/>
    <p:sldId id="267" r:id="rId14"/>
    <p:sldId id="269" r:id="rId15"/>
    <p:sldId id="270" r:id="rId16"/>
    <p:sldId id="271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ECFF"/>
    <a:srgbClr val="66FFFF"/>
    <a:srgbClr val="00FFFF"/>
    <a:srgbClr val="FF0066"/>
    <a:srgbClr val="00FF00"/>
    <a:srgbClr val="FFFFCC"/>
    <a:srgbClr val="008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51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676400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en-US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WEL COME</a:t>
            </a:r>
            <a:endParaRPr lang="en-US" sz="8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56919" y="547115"/>
            <a:ext cx="3782566" cy="746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See more pictures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220" y="4834345"/>
            <a:ext cx="1973580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39684"/>
            <a:ext cx="2446020" cy="1196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04805"/>
            <a:ext cx="1805940" cy="1615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918165"/>
            <a:ext cx="2065020" cy="1528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20" y="2891790"/>
            <a:ext cx="1432560" cy="1074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65"/>
          <a:stretch/>
        </p:blipFill>
        <p:spPr>
          <a:xfrm>
            <a:off x="3505200" y="1839683"/>
            <a:ext cx="2895600" cy="2600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39684"/>
            <a:ext cx="2065020" cy="2503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59579"/>
            <a:ext cx="2446020" cy="128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0" y="4834345"/>
            <a:ext cx="2087880" cy="1485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14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See more pictures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17" y="1730449"/>
            <a:ext cx="2781483" cy="1850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17" y="4343400"/>
            <a:ext cx="2919731" cy="2150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95800"/>
            <a:ext cx="2930434" cy="1998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30449"/>
            <a:ext cx="2876006" cy="2046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8313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will </a:t>
            </a:r>
            <a:r>
              <a:rPr lang="en-US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read the text</a:t>
            </a:r>
            <a:r>
              <a:rPr lang="bn-BD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(8 </a:t>
            </a:r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minutes)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6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Pair work ( 5minutes)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667000"/>
            <a:ext cx="8229600" cy="2971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will answer the questions                        						( Sec. B)</a:t>
            </a:r>
            <a:endParaRPr lang="en-US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229600" cy="5791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en-US" sz="5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will read the text  “B” again.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8001000" cy="198119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Grop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work  (5 minutes)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8001000" cy="2971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Summarise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passage (B)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14700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834825"/>
            <a:ext cx="7924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What are they?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419600"/>
            <a:ext cx="79248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Who are river gypsies 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001986"/>
            <a:ext cx="791935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How do they live?</a:t>
            </a:r>
            <a:endParaRPr lang="en-US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66257"/>
            <a:ext cx="1973580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70" y="2166257"/>
            <a:ext cx="2156460" cy="1356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2171700"/>
            <a:ext cx="2128157" cy="1494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786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1962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algn="l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33400"/>
            <a:ext cx="3429000" cy="20483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886200"/>
            <a:ext cx="83058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1.Write a paragraph on </a:t>
            </a:r>
          </a:p>
          <a:p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“River gypsies in Bangladesh.”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Thanks</a:t>
            </a:r>
            <a:endParaRPr lang="en-US" sz="115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38400"/>
            <a:ext cx="7543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3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304800"/>
            <a:ext cx="8322129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Teacher’s Identity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99" y="2286000"/>
            <a:ext cx="8398329" cy="4191000"/>
          </a:xfr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Eusuf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Ali   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 A M Ed.</a:t>
            </a:r>
          </a:p>
          <a:p>
            <a:pPr algn="l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Assistant Teacher</a:t>
            </a:r>
          </a:p>
          <a:p>
            <a:pPr algn="l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Bakrikandi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Adarsha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High School</a:t>
            </a:r>
          </a:p>
          <a:p>
            <a:pPr algn="l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Debidwar- Comilla</a:t>
            </a:r>
          </a:p>
          <a:p>
            <a:pPr algn="l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Mobile No. 01944689392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20536" r="5804" b="10267"/>
          <a:stretch/>
        </p:blipFill>
        <p:spPr>
          <a:xfrm rot="16200000">
            <a:off x="6705951" y="2514249"/>
            <a:ext cx="2225427" cy="1768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103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8001000" cy="14700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Introduction to the lesson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8001000" cy="3581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Grade -8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Subject: English-1</a:t>
            </a:r>
            <a:r>
              <a:rPr lang="en-US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Unit-7,(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 people, Different occupation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Lessons: 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Time: 45 minutes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Date:21/08/2015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3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Look at the pictures (4 minutes)</a:t>
            </a:r>
            <a:endParaRPr lang="en-US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26771"/>
            <a:ext cx="2472841" cy="1848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832" y="2850968"/>
            <a:ext cx="2423160" cy="2025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32065"/>
            <a:ext cx="2590800" cy="194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124200" y="5181600"/>
            <a:ext cx="2438400" cy="400110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Row  boats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267200"/>
            <a:ext cx="2438400" cy="52322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Tant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4136963"/>
            <a:ext cx="2438400" cy="461665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bedey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boats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00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85800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Today’s Lesson is----------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971800"/>
            <a:ext cx="7772400" cy="304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River Gypsies in Bangladesh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0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1"/>
            <a:ext cx="7848600" cy="990600"/>
          </a:xfrm>
          <a:solidFill>
            <a:srgbClr val="66FFFF"/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Learning out comes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924800" cy="480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By the end of the lesson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will be able to---</a:t>
            </a:r>
          </a:p>
          <a:p>
            <a:pPr marL="514350" indent="-514350" algn="l">
              <a:buAutoNum type="arabicPeriod"/>
            </a:pP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Interprete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the pictures.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Answer the questions.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Summarise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the passage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539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33736"/>
            <a:ext cx="7543800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 the new words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898297"/>
              </p:ext>
            </p:extLst>
          </p:nvPr>
        </p:nvGraphicFramePr>
        <p:xfrm>
          <a:off x="685799" y="1397000"/>
          <a:ext cx="7772400" cy="5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4038600"/>
              </a:tblGrid>
              <a:tr h="6350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New</a:t>
                      </a:r>
                      <a:r>
                        <a:rPr lang="en-US" sz="3200" baseline="0" dirty="0" smtClean="0"/>
                        <a:t> words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 শব্দার্থ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Gypsy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যাযাবর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Ethinic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নৃতাত্ত্বিক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জনগোষ্ঠী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Roam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লক্ষহীন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ভাবে ঘুড়া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Tarpaulin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ত্রিপল/ তেরপাল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Vend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বিক্রয় করা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আরোগ্য লাভ করা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Talisman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কবজ/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তাবিজ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6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066799"/>
          </a:xfrm>
          <a:solidFill>
            <a:srgbClr val="FFFFCC"/>
          </a:solidFill>
        </p:spPr>
        <p:txBody>
          <a:bodyPr/>
          <a:lstStyle/>
          <a:p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Look at the pictures (4 minutes)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13" y="1792249"/>
            <a:ext cx="2335577" cy="1861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2" y="4501243"/>
            <a:ext cx="2590800" cy="15779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6" y="2057400"/>
            <a:ext cx="2590800" cy="1596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13" y="4501243"/>
            <a:ext cx="2335576" cy="1577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72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202362"/>
          </a:xfrm>
          <a:solidFill>
            <a:srgbClr val="CCECFF"/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will </a:t>
            </a:r>
            <a:r>
              <a:rPr lang="en-US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interprete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the picture</a:t>
            </a:r>
            <a:endParaRPr lang="en-US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143000"/>
            <a:ext cx="58674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Individual work  ( 4 minutes)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54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233</Words>
  <Application>Microsoft Office PowerPoint</Application>
  <PresentationFormat>On-screen Show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WEL COME</vt:lpstr>
      <vt:lpstr>Teacher’s Identity</vt:lpstr>
      <vt:lpstr>Introduction to the lesson</vt:lpstr>
      <vt:lpstr>Look at the pictures (4 minutes)</vt:lpstr>
      <vt:lpstr>Today’s Lesson is----------</vt:lpstr>
      <vt:lpstr>Learning out comes</vt:lpstr>
      <vt:lpstr>PowerPoint Presentation</vt:lpstr>
      <vt:lpstr>Look at the pictures (4 minutes)</vt:lpstr>
      <vt:lpstr>       Ss will interprete the picture</vt:lpstr>
      <vt:lpstr>See more pictures</vt:lpstr>
      <vt:lpstr>See more pictures</vt:lpstr>
      <vt:lpstr>Ss will read the text (8 minutes)</vt:lpstr>
      <vt:lpstr> Pair work ( 5minutes)</vt:lpstr>
      <vt:lpstr>PowerPoint Presentation</vt:lpstr>
      <vt:lpstr>Grop work  (5 minutes)</vt:lpstr>
      <vt:lpstr>Evaluation</vt:lpstr>
      <vt:lpstr>Home Work</vt:lpstr>
      <vt:lpstr>Thanks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 COME</dc:title>
  <dc:creator>WCC</dc:creator>
  <cp:lastModifiedBy>WCC</cp:lastModifiedBy>
  <cp:revision>43</cp:revision>
  <dcterms:created xsi:type="dcterms:W3CDTF">2006-08-16T00:00:00Z</dcterms:created>
  <dcterms:modified xsi:type="dcterms:W3CDTF">2015-08-28T16:08:58Z</dcterms:modified>
</cp:coreProperties>
</file>